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sldIdLst>
    <p:sldId id="262" r:id="rId2"/>
    <p:sldId id="272" r:id="rId3"/>
    <p:sldId id="274" r:id="rId4"/>
    <p:sldId id="277" r:id="rId5"/>
    <p:sldId id="279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9BFC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75" d="100"/>
          <a:sy n="75" d="100"/>
        </p:scale>
        <p:origin x="498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3/15/2023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3/15/2023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3/15/2023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3/15/2023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3/15/2023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3/15/2023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3/15/2023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3/15/2023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3/15/2023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3/15/2023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50000"/>
              <a:lumOff val="5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3/15/2023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dirty="0"/>
              <a:pPr/>
              <a:t>3/15/2023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tabLst>
          <a:tab pos="1143000" algn="l"/>
        </a:tabLst>
        <a:defRPr sz="2000" kern="1200">
          <a:solidFill>
            <a:schemeClr val="bg2">
              <a:lumMod val="20000"/>
              <a:lumOff val="80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tabLst>
          <a:tab pos="1143000" algn="l"/>
        </a:tabLst>
        <a:defRPr sz="1800" kern="1200">
          <a:solidFill>
            <a:schemeClr val="bg2">
              <a:lumMod val="20000"/>
              <a:lumOff val="80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tabLst>
          <a:tab pos="1143000" algn="l"/>
        </a:tabLst>
        <a:defRPr sz="1600" kern="1200">
          <a:solidFill>
            <a:schemeClr val="bg2">
              <a:lumMod val="20000"/>
              <a:lumOff val="80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tabLst>
          <a:tab pos="1143000" algn="l"/>
        </a:tabLst>
        <a:defRPr sz="1400" kern="1200">
          <a:solidFill>
            <a:schemeClr val="bg2">
              <a:lumMod val="20000"/>
              <a:lumOff val="80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tabLst>
          <a:tab pos="1143000" algn="l"/>
        </a:tabLst>
        <a:defRPr sz="1400" kern="1200">
          <a:solidFill>
            <a:schemeClr val="bg2">
              <a:lumMod val="20000"/>
              <a:lumOff val="8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tabLst>
          <a:tab pos="1143000" algn="l"/>
        </a:tabLst>
        <a:defRPr sz="1400" kern="1200">
          <a:solidFill>
            <a:schemeClr val="bg2">
              <a:lumMod val="20000"/>
              <a:lumOff val="80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tabLst>
          <a:tab pos="1143000" algn="l"/>
        </a:tabLst>
        <a:defRPr sz="1400" kern="1200">
          <a:solidFill>
            <a:schemeClr val="bg2">
              <a:lumMod val="20000"/>
              <a:lumOff val="80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tabLst>
          <a:tab pos="1143000" algn="l"/>
        </a:tabLst>
        <a:defRPr sz="1400" kern="1200">
          <a:solidFill>
            <a:schemeClr val="bg2">
              <a:lumMod val="20000"/>
              <a:lumOff val="80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tabLst>
          <a:tab pos="1143000" algn="l"/>
        </a:tabLst>
        <a:defRPr sz="1400" kern="1200">
          <a:solidFill>
            <a:schemeClr val="bg2">
              <a:lumMod val="20000"/>
              <a:lumOff val="80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5" Type="http://schemas.openxmlformats.org/officeDocument/2006/relationships/image" Target="../media/image2.jp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5.png"/><Relationship Id="rId5" Type="http://schemas.openxmlformats.org/officeDocument/2006/relationships/image" Target="../media/image4.jp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7.png"/><Relationship Id="rId5" Type="http://schemas.openxmlformats.org/officeDocument/2006/relationships/image" Target="../media/image6.jpg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7797E-7BC0-4DE1-8D54-3DF06447A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>
                <a:latin typeface="Bahnschrift Light Condensed" panose="020B0502040204020203" pitchFamily="34" charset="0"/>
              </a:rPr>
            </a:br>
            <a:r>
              <a:rPr lang="en-US" dirty="0">
                <a:latin typeface="Bahnschrift Light Condensed" panose="020B0502040204020203" pitchFamily="34" charset="0"/>
              </a:rPr>
              <a:t>Action Plan</a:t>
            </a:r>
            <a:br>
              <a:rPr lang="en-US" dirty="0">
                <a:latin typeface="Bahnschrift Light Condensed" panose="020B0502040204020203" pitchFamily="34" charset="0"/>
              </a:rPr>
            </a:br>
            <a:endParaRPr lang="en-IN" dirty="0">
              <a:latin typeface="Bahnschrift Light Condensed" panose="020B05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4A51D2-B816-4072-A3AC-CB5BEF9426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4741" y="6140741"/>
            <a:ext cx="717259" cy="717259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EC50FAC9-0452-48DC-927A-21B7A68F4EFC}"/>
              </a:ext>
            </a:extLst>
          </p:cNvPr>
          <p:cNvSpPr/>
          <p:nvPr/>
        </p:nvSpPr>
        <p:spPr>
          <a:xfrm>
            <a:off x="6367244" y="310392"/>
            <a:ext cx="2457974" cy="956345"/>
          </a:xfrm>
          <a:prstGeom prst="ellipse">
            <a:avLst/>
          </a:prstGeom>
          <a:solidFill>
            <a:srgbClr val="29BFC7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Time Tracking Program</a:t>
            </a:r>
            <a:endParaRPr lang="en-IN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5F737BC-1C41-42CD-97DC-803849F347E0}"/>
              </a:ext>
            </a:extLst>
          </p:cNvPr>
          <p:cNvSpPr/>
          <p:nvPr/>
        </p:nvSpPr>
        <p:spPr>
          <a:xfrm>
            <a:off x="4054677" y="1778466"/>
            <a:ext cx="1859562" cy="855677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News </a:t>
            </a:r>
            <a:endParaRPr lang="en-IN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65FE3AE-796A-4246-80D0-FEE3B8EDF801}"/>
              </a:ext>
            </a:extLst>
          </p:cNvPr>
          <p:cNvSpPr/>
          <p:nvPr/>
        </p:nvSpPr>
        <p:spPr>
          <a:xfrm>
            <a:off x="6793258" y="1778465"/>
            <a:ext cx="1756095" cy="855677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Quotes</a:t>
            </a:r>
            <a:endParaRPr lang="en-IN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0BBB217-5C51-4F1F-9A74-3526037F976F}"/>
              </a:ext>
            </a:extLst>
          </p:cNvPr>
          <p:cNvSpPr/>
          <p:nvPr/>
        </p:nvSpPr>
        <p:spPr>
          <a:xfrm>
            <a:off x="9443749" y="1778465"/>
            <a:ext cx="1756095" cy="855677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COVID Updates</a:t>
            </a:r>
            <a:endParaRPr lang="en-IN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B279FC7-D41A-4672-A7C8-BB54F52FE204}"/>
              </a:ext>
            </a:extLst>
          </p:cNvPr>
          <p:cNvSpPr/>
          <p:nvPr/>
        </p:nvSpPr>
        <p:spPr>
          <a:xfrm>
            <a:off x="5670958" y="3129094"/>
            <a:ext cx="3951214" cy="1094764"/>
          </a:xfrm>
          <a:prstGeom prst="ellipse">
            <a:avLst/>
          </a:prstGeom>
          <a:solidFill>
            <a:srgbClr val="7030A0"/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Text To Speech Program</a:t>
            </a:r>
            <a:endParaRPr lang="en-IN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05B6A1C-808B-48A7-B779-687034545EAD}"/>
              </a:ext>
            </a:extLst>
          </p:cNvPr>
          <p:cNvSpPr/>
          <p:nvPr/>
        </p:nvSpPr>
        <p:spPr>
          <a:xfrm>
            <a:off x="4672668" y="4748169"/>
            <a:ext cx="6115574" cy="1166070"/>
          </a:xfrm>
          <a:prstGeom prst="rect">
            <a:avLst/>
          </a:prstGeom>
          <a:solidFill>
            <a:srgbClr val="92D050"/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Notification</a:t>
            </a:r>
            <a:endParaRPr lang="en-IN" sz="3200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E118657-C61D-4D44-9A6A-D2DA39856019}"/>
              </a:ext>
            </a:extLst>
          </p:cNvPr>
          <p:cNvCxnSpPr>
            <a:stCxn id="3" idx="3"/>
          </p:cNvCxnSpPr>
          <p:nvPr/>
        </p:nvCxnSpPr>
        <p:spPr>
          <a:xfrm flipH="1">
            <a:off x="5360565" y="1126684"/>
            <a:ext cx="1366641" cy="65178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0DAD8DA-66A2-4D98-8D72-D941443A01D5}"/>
              </a:ext>
            </a:extLst>
          </p:cNvPr>
          <p:cNvCxnSpPr>
            <a:stCxn id="3" idx="4"/>
          </p:cNvCxnSpPr>
          <p:nvPr/>
        </p:nvCxnSpPr>
        <p:spPr>
          <a:xfrm>
            <a:off x="7596231" y="1266737"/>
            <a:ext cx="0" cy="51172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20A1704-05A5-496E-B064-7C6ED5DA6202}"/>
              </a:ext>
            </a:extLst>
          </p:cNvPr>
          <p:cNvCxnSpPr>
            <a:stCxn id="3" idx="5"/>
            <a:endCxn id="11" idx="1"/>
          </p:cNvCxnSpPr>
          <p:nvPr/>
        </p:nvCxnSpPr>
        <p:spPr>
          <a:xfrm>
            <a:off x="8465256" y="1126684"/>
            <a:ext cx="1235667" cy="77709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28228E2-E544-478F-9169-5DC8CABD3E41}"/>
              </a:ext>
            </a:extLst>
          </p:cNvPr>
          <p:cNvCxnSpPr>
            <a:endCxn id="6" idx="1"/>
          </p:cNvCxnSpPr>
          <p:nvPr/>
        </p:nvCxnSpPr>
        <p:spPr>
          <a:xfrm>
            <a:off x="5512968" y="2555728"/>
            <a:ext cx="736632" cy="73369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3A2D4D6-BA9A-4746-B00C-73FD2ECDB57B}"/>
              </a:ext>
            </a:extLst>
          </p:cNvPr>
          <p:cNvCxnSpPr>
            <a:cxnSpLocks/>
            <a:stCxn id="10" idx="4"/>
            <a:endCxn id="6" idx="0"/>
          </p:cNvCxnSpPr>
          <p:nvPr/>
        </p:nvCxnSpPr>
        <p:spPr>
          <a:xfrm flipH="1">
            <a:off x="7646565" y="2634142"/>
            <a:ext cx="24741" cy="49495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81827AD-00EB-41BD-86EE-4078C2E29384}"/>
              </a:ext>
            </a:extLst>
          </p:cNvPr>
          <p:cNvCxnSpPr>
            <a:endCxn id="6" idx="7"/>
          </p:cNvCxnSpPr>
          <p:nvPr/>
        </p:nvCxnSpPr>
        <p:spPr>
          <a:xfrm flipH="1">
            <a:off x="9043530" y="2555728"/>
            <a:ext cx="657393" cy="73369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EBC0CA2-62A1-48EF-A877-01E70C7F5F99}"/>
              </a:ext>
            </a:extLst>
          </p:cNvPr>
          <p:cNvCxnSpPr>
            <a:cxnSpLocks/>
            <a:stCxn id="6" idx="4"/>
          </p:cNvCxnSpPr>
          <p:nvPr/>
        </p:nvCxnSpPr>
        <p:spPr>
          <a:xfrm>
            <a:off x="7646565" y="4223858"/>
            <a:ext cx="12370" cy="52431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2930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7797E-7BC0-4DE1-8D54-3DF06447A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>
                <a:latin typeface="Bahnschrift Light Condensed" panose="020B0502040204020203" pitchFamily="34" charset="0"/>
              </a:rPr>
            </a:br>
            <a:r>
              <a:rPr lang="en-US" dirty="0">
                <a:latin typeface="Bahnschrift Light Condensed" panose="020B0502040204020203" pitchFamily="34" charset="0"/>
              </a:rPr>
              <a:t>Chapter II :</a:t>
            </a:r>
            <a:br>
              <a:rPr lang="en-US" dirty="0">
                <a:latin typeface="Bahnschrift Light Condensed" panose="020B0502040204020203" pitchFamily="34" charset="0"/>
              </a:rPr>
            </a:br>
            <a:r>
              <a:rPr lang="en-US" dirty="0">
                <a:latin typeface="Bahnschrift Light Condensed" panose="020B0502040204020203" pitchFamily="34" charset="0"/>
              </a:rPr>
              <a:t>Text To Audio Program</a:t>
            </a:r>
            <a:br>
              <a:rPr lang="en-US" dirty="0">
                <a:latin typeface="Bahnschrift Light Condensed" panose="020B0502040204020203" pitchFamily="34" charset="0"/>
              </a:rPr>
            </a:br>
            <a:r>
              <a:rPr lang="en-US" dirty="0">
                <a:latin typeface="Bahnschrift Light Condensed" panose="020B0502040204020203" pitchFamily="34" charset="0"/>
              </a:rPr>
              <a:t>Video</a:t>
            </a:r>
            <a:endParaRPr lang="en-IN" dirty="0">
              <a:latin typeface="Bahnschrift Light Condensed" panose="020B05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4A51D2-B816-4072-A3AC-CB5BEF9426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74741" y="6140741"/>
            <a:ext cx="717259" cy="717259"/>
          </a:xfrm>
          <a:prstGeom prst="rect">
            <a:avLst/>
          </a:prstGeom>
        </p:spPr>
      </p:pic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AA71674D-8612-49DB-B3EA-D2688B5689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4123" y="856922"/>
            <a:ext cx="2601056" cy="1735276"/>
          </a:xfrm>
          <a:prstGeom prst="rect">
            <a:avLst/>
          </a:prstGeom>
        </p:spPr>
      </p:pic>
      <p:pic>
        <p:nvPicPr>
          <p:cNvPr id="7" name="AUDIO">
            <a:hlinkClick r:id="" action="ppaction://media"/>
            <a:extLst>
              <a:ext uri="{FF2B5EF4-FFF2-40B4-BE49-F238E27FC236}">
                <a16:creationId xmlns:a16="http://schemas.microsoft.com/office/drawing/2014/main" id="{4E4AFC0D-E44F-4477-8377-7114F683804A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868738" y="1366838"/>
            <a:ext cx="7315200" cy="4114800"/>
          </a:xfrm>
        </p:spPr>
      </p:pic>
    </p:spTree>
    <p:extLst>
      <p:ext uri="{BB962C8B-B14F-4D97-AF65-F5344CB8AC3E}">
        <p14:creationId xmlns:p14="http://schemas.microsoft.com/office/powerpoint/2010/main" val="841384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78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7797E-7BC0-4DE1-8D54-3DF06447A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>
                <a:latin typeface="Bahnschrift Light Condensed" panose="020B0502040204020203" pitchFamily="34" charset="0"/>
              </a:rPr>
            </a:br>
            <a:r>
              <a:rPr lang="en-US" dirty="0">
                <a:latin typeface="Bahnschrift Light Condensed" panose="020B0502040204020203" pitchFamily="34" charset="0"/>
              </a:rPr>
              <a:t>Chapter III :</a:t>
            </a:r>
            <a:br>
              <a:rPr lang="en-US" dirty="0">
                <a:latin typeface="Bahnschrift Light Condensed" panose="020B0502040204020203" pitchFamily="34" charset="0"/>
              </a:rPr>
            </a:br>
            <a:r>
              <a:rPr lang="en-US" dirty="0">
                <a:latin typeface="Bahnschrift Light Condensed" panose="020B0502040204020203" pitchFamily="34" charset="0"/>
              </a:rPr>
              <a:t>Random Quotes Program</a:t>
            </a:r>
            <a:br>
              <a:rPr lang="en-US" dirty="0">
                <a:latin typeface="Bahnschrift Light Condensed" panose="020B0502040204020203" pitchFamily="34" charset="0"/>
              </a:rPr>
            </a:br>
            <a:r>
              <a:rPr lang="en-US" dirty="0">
                <a:latin typeface="Bahnschrift Light Condensed" panose="020B0502040204020203" pitchFamily="34" charset="0"/>
              </a:rPr>
              <a:t>Video</a:t>
            </a:r>
            <a:endParaRPr lang="en-IN" dirty="0">
              <a:latin typeface="Bahnschrift Light Condensed" panose="020B05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4A51D2-B816-4072-A3AC-CB5BEF9426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74741" y="6140741"/>
            <a:ext cx="717259" cy="71725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725947A-0BF5-4526-8908-C952B459A7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9115" y="1023500"/>
            <a:ext cx="2172741" cy="1551920"/>
          </a:xfrm>
          <a:prstGeom prst="rect">
            <a:avLst/>
          </a:prstGeom>
        </p:spPr>
      </p:pic>
      <p:pic>
        <p:nvPicPr>
          <p:cNvPr id="7" name="QUOTES">
            <a:hlinkClick r:id="" action="ppaction://media"/>
            <a:extLst>
              <a:ext uri="{FF2B5EF4-FFF2-40B4-BE49-F238E27FC236}">
                <a16:creationId xmlns:a16="http://schemas.microsoft.com/office/drawing/2014/main" id="{5821580F-9669-4773-80C6-B8393BC4F17A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868738" y="1371600"/>
            <a:ext cx="7315200" cy="4114800"/>
          </a:xfrm>
        </p:spPr>
      </p:pic>
    </p:spTree>
    <p:extLst>
      <p:ext uri="{BB962C8B-B14F-4D97-AF65-F5344CB8AC3E}">
        <p14:creationId xmlns:p14="http://schemas.microsoft.com/office/powerpoint/2010/main" val="4104118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7797E-7BC0-4DE1-8D54-3DF06447A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>
                <a:latin typeface="Bahnschrift Light Condensed" panose="020B0502040204020203" pitchFamily="34" charset="0"/>
              </a:rPr>
            </a:br>
            <a:r>
              <a:rPr lang="en-US" dirty="0">
                <a:latin typeface="Bahnschrift Light Condensed" panose="020B0502040204020203" pitchFamily="34" charset="0"/>
              </a:rPr>
              <a:t>Chapter IV :</a:t>
            </a:r>
            <a:br>
              <a:rPr lang="en-US" dirty="0">
                <a:latin typeface="Bahnschrift Light Condensed" panose="020B0502040204020203" pitchFamily="34" charset="0"/>
              </a:rPr>
            </a:br>
            <a:r>
              <a:rPr lang="en-US" dirty="0">
                <a:latin typeface="Bahnschrift Light Condensed" panose="020B0502040204020203" pitchFamily="34" charset="0"/>
              </a:rPr>
              <a:t>COVID Data Scraping Program</a:t>
            </a:r>
            <a:br>
              <a:rPr lang="en-US" dirty="0">
                <a:latin typeface="Bahnschrift Light Condensed" panose="020B0502040204020203" pitchFamily="34" charset="0"/>
              </a:rPr>
            </a:br>
            <a:r>
              <a:rPr lang="en-US" dirty="0">
                <a:latin typeface="Bahnschrift Light Condensed" panose="020B0502040204020203" pitchFamily="34" charset="0"/>
              </a:rPr>
              <a:t>Video</a:t>
            </a:r>
            <a:endParaRPr lang="en-IN" dirty="0">
              <a:latin typeface="Bahnschrift Light Condensed" panose="020B05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4A51D2-B816-4072-A3AC-CB5BEF9426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74741" y="6140741"/>
            <a:ext cx="717259" cy="7172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1A9CF1E-9F18-4862-92E4-725EB9C281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5107" y="1023457"/>
            <a:ext cx="2975294" cy="1673603"/>
          </a:xfrm>
          <a:prstGeom prst="rect">
            <a:avLst/>
          </a:prstGeom>
        </p:spPr>
      </p:pic>
      <p:pic>
        <p:nvPicPr>
          <p:cNvPr id="8" name="COVID">
            <a:hlinkClick r:id="" action="ppaction://media"/>
            <a:extLst>
              <a:ext uri="{FF2B5EF4-FFF2-40B4-BE49-F238E27FC236}">
                <a16:creationId xmlns:a16="http://schemas.microsoft.com/office/drawing/2014/main" id="{66B6CF4F-FF14-456C-BA08-6CB03FAC5F30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868738" y="1366838"/>
            <a:ext cx="7315200" cy="4114800"/>
          </a:xfrm>
        </p:spPr>
      </p:pic>
    </p:spTree>
    <p:extLst>
      <p:ext uri="{BB962C8B-B14F-4D97-AF65-F5344CB8AC3E}">
        <p14:creationId xmlns:p14="http://schemas.microsoft.com/office/powerpoint/2010/main" val="1005201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40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7797E-7BC0-4DE1-8D54-3DF06447A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>
                <a:latin typeface="Bahnschrift Light Condensed" panose="020B0502040204020203" pitchFamily="34" charset="0"/>
              </a:rPr>
            </a:br>
            <a:r>
              <a:rPr lang="en-US" dirty="0">
                <a:latin typeface="Bahnschrift Light Condensed" panose="020B0502040204020203" pitchFamily="34" charset="0"/>
              </a:rPr>
              <a:t>Chapter V :</a:t>
            </a:r>
            <a:br>
              <a:rPr lang="en-US" dirty="0">
                <a:latin typeface="Bahnschrift Light Condensed" panose="020B0502040204020203" pitchFamily="34" charset="0"/>
              </a:rPr>
            </a:br>
            <a:r>
              <a:rPr lang="en-US" dirty="0">
                <a:latin typeface="Bahnschrift Light Condensed" panose="020B0502040204020203" pitchFamily="34" charset="0"/>
              </a:rPr>
              <a:t>News Notification Program</a:t>
            </a:r>
            <a:br>
              <a:rPr lang="en-US" dirty="0">
                <a:latin typeface="Bahnschrift Light Condensed" panose="020B0502040204020203" pitchFamily="34" charset="0"/>
              </a:rPr>
            </a:br>
            <a:r>
              <a:rPr lang="en-US" dirty="0">
                <a:latin typeface="Bahnschrift Light Condensed" panose="020B0502040204020203" pitchFamily="34" charset="0"/>
              </a:rPr>
              <a:t>Video</a:t>
            </a:r>
            <a:endParaRPr lang="en-IN" dirty="0">
              <a:latin typeface="Bahnschrift Light Condensed" panose="020B05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4A51D2-B816-4072-A3AC-CB5BEF9426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74741" y="6140741"/>
            <a:ext cx="717259" cy="717259"/>
          </a:xfrm>
          <a:prstGeom prst="rect">
            <a:avLst/>
          </a:prstGeom>
        </p:spPr>
      </p:pic>
      <p:pic>
        <p:nvPicPr>
          <p:cNvPr id="3" name="NEWS">
            <a:hlinkClick r:id="" action="ppaction://media"/>
            <a:extLst>
              <a:ext uri="{FF2B5EF4-FFF2-40B4-BE49-F238E27FC236}">
                <a16:creationId xmlns:a16="http://schemas.microsoft.com/office/drawing/2014/main" id="{254F9FF0-7D16-4F28-8774-8F743CB1C566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868738" y="1366838"/>
            <a:ext cx="7315200" cy="41148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A4857AB-DAE1-4DA1-A188-6995CEF781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5031" y="1123837"/>
            <a:ext cx="3003258" cy="1501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186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03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Frame">
  <a:themeElements>
    <a:clrScheme name="Frame">
      <a:dk1>
        <a:sysClr val="windowText" lastClr="000000"/>
      </a:dk1>
      <a:lt1>
        <a:sysClr val="window" lastClr="FFFFFF"/>
      </a:lt1>
      <a:dk2>
        <a:srgbClr val="4A3F38"/>
      </a:dk2>
      <a:lt2>
        <a:srgbClr val="EEEDCB"/>
      </a:lt2>
      <a:accent1>
        <a:srgbClr val="818E9F"/>
      </a:accent1>
      <a:accent2>
        <a:srgbClr val="D26400"/>
      </a:accent2>
      <a:accent3>
        <a:srgbClr val="C3BA45"/>
      </a:accent3>
      <a:accent4>
        <a:srgbClr val="8A8552"/>
      </a:accent4>
      <a:accent5>
        <a:srgbClr val="F3B843"/>
      </a:accent5>
      <a:accent6>
        <a:srgbClr val="786C71"/>
      </a:accent6>
      <a:hlink>
        <a:srgbClr val="46A7CA"/>
      </a:hlink>
      <a:folHlink>
        <a:srgbClr val="B2B2B2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9935E573-C197-41A8-BCA1-5D5F62C560B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TM03457475[[fn=Frame]]</Template>
  <TotalTime>7550</TotalTime>
  <Words>58</Words>
  <Application>Microsoft Office PowerPoint</Application>
  <PresentationFormat>Widescreen</PresentationFormat>
  <Paragraphs>11</Paragraphs>
  <Slides>5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Bahnschrift Light Condensed</vt:lpstr>
      <vt:lpstr>Corbel</vt:lpstr>
      <vt:lpstr>Wingdings 2</vt:lpstr>
      <vt:lpstr>Frame</vt:lpstr>
      <vt:lpstr> Action Plan </vt:lpstr>
      <vt:lpstr> Chapter II : Text To Audio Program Video</vt:lpstr>
      <vt:lpstr> Chapter III : Random Quotes Program Video</vt:lpstr>
      <vt:lpstr> Chapter IV : COVID Data Scraping Program Video</vt:lpstr>
      <vt:lpstr> Chapter V : News Notification Program Video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BASED LEARNING(1A102021)</dc:title>
  <dc:creator>Aditya Patil</dc:creator>
  <cp:lastModifiedBy>31422_SARTHAK_22_23</cp:lastModifiedBy>
  <cp:revision>108</cp:revision>
  <dcterms:created xsi:type="dcterms:W3CDTF">2021-06-20T12:15:06Z</dcterms:created>
  <dcterms:modified xsi:type="dcterms:W3CDTF">2023-03-20T14:24:55Z</dcterms:modified>
</cp:coreProperties>
</file>